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52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754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52CDBC-45F7-45B1-BDD3-63F0E8A615A4}" type="datetimeFigureOut">
              <a:rPr lang="pl-PL" smtClean="0"/>
              <a:t>22.10.2026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42125-28EE-4E7F-84E3-CDFE515302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341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A42125-28EE-4E7F-84E3-CDFE5153020C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992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81400" cy="9144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118854C-1C88-4D4C-9307-33147FD49A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335332"/>
            <a:ext cx="2731847" cy="276452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DC3B8346-01FF-44D7-8103-0CFA48B01E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038" y="25400"/>
            <a:ext cx="9734962" cy="77933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122E7B9-FE05-457D-B1E1-080AE0470BE9}"/>
              </a:ext>
            </a:extLst>
          </p:cNvPr>
          <p:cNvSpPr txBox="1"/>
          <p:nvPr/>
        </p:nvSpPr>
        <p:spPr>
          <a:xfrm>
            <a:off x="9856884" y="858631"/>
            <a:ext cx="6424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ystem-ui"/>
              </a:rPr>
              <a:t>#FunduszeUE, #FunduszeEuropejskie</a:t>
            </a:r>
            <a:endParaRPr lang="pl-PL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3377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94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75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50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13392"/>
            <a:ext cx="16211550" cy="911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12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13392"/>
            <a:ext cx="16211550" cy="911721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6E8A9D6-B26E-4AF0-AAE3-7ED2F83B71CA}"/>
              </a:ext>
            </a:extLst>
          </p:cNvPr>
          <p:cNvSpPr txBox="1"/>
          <p:nvPr/>
        </p:nvSpPr>
        <p:spPr>
          <a:xfrm>
            <a:off x="9499600" y="7848600"/>
            <a:ext cx="6564618" cy="1015663"/>
          </a:xfrm>
          <a:prstGeom prst="rect">
            <a:avLst/>
          </a:prstGeom>
          <a:solidFill>
            <a:schemeClr val="tx2">
              <a:lumMod val="60000"/>
              <a:lumOff val="40000"/>
              <a:alpha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pl-PL" sz="60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www.praktykweuropie.pl</a:t>
            </a:r>
          </a:p>
        </p:txBody>
      </p:sp>
    </p:spTree>
    <p:extLst>
      <p:ext uri="{BB962C8B-B14F-4D97-AF65-F5344CB8AC3E}">
        <p14:creationId xmlns:p14="http://schemas.microsoft.com/office/powerpoint/2010/main" val="267040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13392"/>
            <a:ext cx="16211550" cy="911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6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74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56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-41196"/>
            <a:ext cx="16211550" cy="918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59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38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5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96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00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-41196"/>
            <a:ext cx="16211550" cy="918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548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0"/>
            <a:ext cx="1621155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17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FE84FF1-43F8-42AA-BC87-084C7B850875}"/>
              </a:ext>
            </a:extLst>
          </p:cNvPr>
          <p:cNvSpPr txBox="1"/>
          <p:nvPr/>
        </p:nvSpPr>
        <p:spPr>
          <a:xfrm>
            <a:off x="4470400" y="-41196"/>
            <a:ext cx="6019800" cy="1107996"/>
          </a:xfrm>
          <a:prstGeom prst="rect">
            <a:avLst/>
          </a:prstGeom>
          <a:solidFill>
            <a:schemeClr val="tx2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600" b="0" i="0" dirty="0">
                <a:solidFill>
                  <a:schemeClr val="bg1"/>
                </a:solidFill>
                <a:effectLst/>
                <a:latin typeface="Bahnschrift Condensed" panose="020B0502040204020203" pitchFamily="34" charset="0"/>
              </a:rPr>
              <a:t>„Praktyk w Europie”</a:t>
            </a:r>
            <a:endParaRPr lang="pl-PL" sz="3200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90AC38-D9CA-468C-944F-397BE678B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25" y="13392"/>
            <a:ext cx="16211550" cy="911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66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101</Words>
  <Application>Microsoft Office PowerPoint</Application>
  <PresentationFormat>Niestandardowy</PresentationFormat>
  <Paragraphs>21</Paragraphs>
  <Slides>18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3" baseType="lpstr">
      <vt:lpstr>Arial</vt:lpstr>
      <vt:lpstr>Bahnschrift Condensed</vt:lpstr>
      <vt:lpstr>Calibri</vt:lpstr>
      <vt:lpstr>system-ui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Paweł Kopaczek</cp:lastModifiedBy>
  <cp:revision>1</cp:revision>
  <dcterms:created xsi:type="dcterms:W3CDTF">2006-08-16T00:00:00Z</dcterms:created>
  <dcterms:modified xsi:type="dcterms:W3CDTF">2026-10-22T10:39:33Z</dcterms:modified>
</cp:coreProperties>
</file>