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75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DD878-41F1-44A7-90F9-9AE0F6A270A4}" type="datetimeFigureOut">
              <a:rPr lang="pl-PL" smtClean="0"/>
              <a:t>22.10.2026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7ACD2-55EC-410F-BD1A-08C7A87B840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5087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7ACD2-55EC-410F-BD1A-08C7A87B840C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2004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8025"/>
            <a:ext cx="16256000" cy="8827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4710"/>
            <a:ext cx="16256000" cy="89145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8025"/>
            <a:ext cx="16256000" cy="8827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6256000" cy="9143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</Words>
  <Application>Microsoft Office PowerPoint</Application>
  <PresentationFormat>Niestandardowy</PresentationFormat>
  <Paragraphs>1</Paragraphs>
  <Slides>13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Pawel</dc:creator>
  <cp:lastModifiedBy>Paweł Kopaczek</cp:lastModifiedBy>
  <cp:revision>8</cp:revision>
  <dcterms:created xsi:type="dcterms:W3CDTF">2006-08-16T00:00:00Z</dcterms:created>
  <dcterms:modified xsi:type="dcterms:W3CDTF">2026-10-22T13:34:47Z</dcterms:modified>
</cp:coreProperties>
</file>